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</p:sldIdLst>
  <p:sldSz cx="5486400" cy="7315200" type="B5JIS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17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2352" y="53"/>
      </p:cViewPr>
      <p:guideLst>
        <p:guide orient="horz" pos="2304"/>
        <p:guide pos="17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97187"/>
            <a:ext cx="4663440" cy="2546773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42174"/>
            <a:ext cx="4114800" cy="1766146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27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12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389467"/>
            <a:ext cx="1183005" cy="619929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389467"/>
            <a:ext cx="3480435" cy="619929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65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78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1823722"/>
            <a:ext cx="4732020" cy="3042919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4895429"/>
            <a:ext cx="4732020" cy="1600199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47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1947333"/>
            <a:ext cx="2331720" cy="46414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1947333"/>
            <a:ext cx="2331720" cy="46414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82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389468"/>
            <a:ext cx="4732020" cy="14139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1793241"/>
            <a:ext cx="2321004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2672080"/>
            <a:ext cx="2321004" cy="39302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1793241"/>
            <a:ext cx="2332435" cy="878839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2672080"/>
            <a:ext cx="2332435" cy="39302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9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68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95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053255"/>
            <a:ext cx="2777490" cy="5198533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8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87680"/>
            <a:ext cx="1769507" cy="170688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053255"/>
            <a:ext cx="2777490" cy="5198533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194560"/>
            <a:ext cx="1769507" cy="4065694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52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389468"/>
            <a:ext cx="473202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947333"/>
            <a:ext cx="473202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6780108"/>
            <a:ext cx="18516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6780108"/>
            <a:ext cx="12344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1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kumimoji="1"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kumimoji="1"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061C3FD-2760-234F-304D-ADF0D5A776A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2" y="0"/>
            <a:ext cx="5177816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4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Office PowerPoint</Application>
  <PresentationFormat>B5 (JIS) 182x257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2023-08-01T13:00:06Z</dcterms:created>
  <dcterms:modified xsi:type="dcterms:W3CDTF">2023-08-02T13:05:51Z</dcterms:modified>
</cp:coreProperties>
</file>