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458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55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65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41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59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07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34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99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53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51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8FB2-34F5-4EF9-B5A0-088DCDFB81A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7C6F-6F9C-4FDB-99F6-F63D52436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86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4E323E5-DE76-1032-6892-0148A8C17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32"/>
            <a:ext cx="6858000" cy="970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24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2023-08-01T12:59:48Z</dcterms:created>
  <dcterms:modified xsi:type="dcterms:W3CDTF">2023-08-02T13:03:36Z</dcterms:modified>
</cp:coreProperties>
</file>