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2458" y="7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55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65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3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41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59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07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34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88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99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53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51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A8FB2-34F5-4EF9-B5A0-088DCDFB81A5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86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9F13669-0AB4-5EA1-23B9-9395B144A08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664"/>
            <a:ext cx="6858000" cy="970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24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2023-08-01T13:00:59Z</dcterms:created>
  <dcterms:modified xsi:type="dcterms:W3CDTF">2023-08-01T13:01:03Z</dcterms:modified>
</cp:coreProperties>
</file>